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danielmiessler.com/study/difference-between-uri-url/" TargetMode="External"/><Relationship Id="rId3" Type="http://schemas.openxmlformats.org/officeDocument/2006/relationships/hyperlink" Target="https://www.guru99.com/url-vs-uri-difference.html#2" TargetMode="External"/><Relationship Id="rId4" Type="http://schemas.openxmlformats.org/officeDocument/2006/relationships/hyperlink" Target="https://www.smashingmagazine.com/2018/01/understanding-using-rest-api/" TargetMode="External"/><Relationship Id="rId5" Type="http://schemas.openxmlformats.org/officeDocument/2006/relationships/hyperlink" Target="https://www.chakray.com/advantages-of-rest-api/" TargetMode="External"/><Relationship Id="rId6" Type="http://schemas.openxmlformats.org/officeDocument/2006/relationships/hyperlink" Target="http://www.highdefgeek.com/pros-cons-using-rest-api-design/" TargetMode="External"/><Relationship Id="rId7" Type="http://schemas.openxmlformats.org/officeDocument/2006/relationships/hyperlink" Target="https://www.sitepoint.com/developers-rest-api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WEB-420…"/>
          <p:cNvSpPr txBox="1"/>
          <p:nvPr>
            <p:ph type="ctrTitle"/>
          </p:nvPr>
        </p:nvSpPr>
        <p:spPr>
          <a:xfrm>
            <a:off x="673100" y="2616200"/>
            <a:ext cx="11658600" cy="3886200"/>
          </a:xfrm>
          <a:prstGeom prst="rect">
            <a:avLst/>
          </a:prstGeom>
        </p:spPr>
        <p:txBody>
          <a:bodyPr/>
          <a:lstStyle/>
          <a:p>
            <a:pPr/>
            <a:r>
              <a:t>WEB-420</a:t>
            </a:r>
          </a:p>
          <a:p>
            <a:pPr/>
            <a:r>
              <a:t>RESTfuls APIS</a:t>
            </a:r>
          </a:p>
        </p:txBody>
      </p:sp>
      <p:sp>
        <p:nvSpPr>
          <p:cNvPr id="159" name="Douglas Jenkins"/>
          <p:cNvSpPr txBox="1"/>
          <p:nvPr>
            <p:ph type="subTitle" sz="quarter" idx="1"/>
          </p:nvPr>
        </p:nvSpPr>
        <p:spPr>
          <a:xfrm>
            <a:off x="673100" y="5499100"/>
            <a:ext cx="11658600" cy="1778000"/>
          </a:xfrm>
          <a:prstGeom prst="rect">
            <a:avLst/>
          </a:prstGeom>
        </p:spPr>
        <p:txBody>
          <a:bodyPr/>
          <a:lstStyle/>
          <a:p>
            <a:pPr/>
            <a:r>
              <a:t>Douglas Jenkins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EXAMPLE OF WEBSITE commun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EXAMPLE OF WEBSITE communicationS</a:t>
            </a:r>
          </a:p>
        </p:txBody>
      </p:sp>
      <p:pic>
        <p:nvPicPr>
          <p:cNvPr id="186" name="rest.png" descr="re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0229" y="2637860"/>
            <a:ext cx="7884342" cy="59510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Sources</a:t>
            </a:r>
          </a:p>
        </p:txBody>
      </p:sp>
      <p:sp>
        <p:nvSpPr>
          <p:cNvPr id="189" name="https://danielmiessler.com/study/difference-between-uri-url/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80" indent="-373380" defTabSz="448055">
              <a:spcBef>
                <a:spcPts val="3300"/>
              </a:spcBef>
              <a:defRPr spc="54" sz="2744"/>
            </a:pPr>
            <a:r>
              <a:rPr u="sng">
                <a:hlinkClick r:id="rId2" invalidUrl="" action="" tgtFrame="" tooltip="" history="1" highlightClick="0" endSnd="0"/>
              </a:rPr>
              <a:t>https://danielmiessler.com/study/difference-between-uri-url/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rPr u="sng">
                <a:hlinkClick r:id="rId3" invalidUrl="" action="" tgtFrame="" tooltip="" history="1" highlightClick="0" endSnd="0"/>
              </a:rPr>
              <a:t>https://www.guru99.com/url-vs-uri-difference.html#2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rPr u="sng">
                <a:hlinkClick r:id="rId4" invalidUrl="" action="" tgtFrame="" tooltip="" history="1" highlightClick="0" endSnd="0"/>
              </a:rPr>
              <a:t>https://www.smashingmagazine.com/2018/01/understanding-using-rest-api/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rPr u="sng">
                <a:hlinkClick r:id="rId5" invalidUrl="" action="" tgtFrame="" tooltip="" history="1" highlightClick="0" endSnd="0"/>
              </a:rPr>
              <a:t>https://www.chakray.com/advantages-of-rest-api/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rPr u="sng">
                <a:hlinkClick r:id="rId6" invalidUrl="" action="" tgtFrame="" tooltip="" history="1" highlightClick="0" endSnd="0"/>
              </a:rPr>
              <a:t>http://www.highdefgeek.com/pros-cons-using-rest-api-design/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rPr u="sng">
                <a:hlinkClick r:id="rId7" invalidUrl="" action="" tgtFrame="" tooltip="" history="1" highlightClick="0" endSnd="0"/>
              </a:rPr>
              <a:t>https://www.sitepoint.com/developers-rest-api/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What Are RESTful API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What Are RESTful APIs? </a:t>
            </a:r>
          </a:p>
        </p:txBody>
      </p:sp>
      <p:sp>
        <p:nvSpPr>
          <p:cNvPr id="162" name="RESTful API is is a program that uses HTTP requests to access data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 defTabSz="411479">
              <a:spcBef>
                <a:spcPts val="3000"/>
              </a:spcBef>
              <a:defRPr spc="50" sz="2520"/>
            </a:pPr>
            <a:r>
              <a:t>RESTful API is is a program that uses HTTP requests to access data.</a:t>
            </a:r>
          </a:p>
          <a:p>
            <a:pPr marL="342900" indent="-342900" defTabSz="411479">
              <a:spcBef>
                <a:spcPts val="3000"/>
              </a:spcBef>
              <a:defRPr spc="50" sz="2520"/>
            </a:pPr>
            <a:r>
              <a:t>APU is an application programming interface. It is a set of rules that will at the programs to communicate with each other.</a:t>
            </a:r>
          </a:p>
          <a:p>
            <a:pPr marL="342900" indent="-342900" defTabSz="411479">
              <a:spcBef>
                <a:spcPts val="3000"/>
              </a:spcBef>
              <a:defRPr spc="50" sz="2520"/>
            </a:pPr>
            <a:r>
              <a:t>Developers make the API on the server so that the clients will be able to talk to it.</a:t>
            </a:r>
          </a:p>
          <a:p>
            <a:pPr marL="342900" indent="-342900" defTabSz="411479">
              <a:spcBef>
                <a:spcPts val="3000"/>
              </a:spcBef>
              <a:defRPr spc="50" sz="2520"/>
            </a:pPr>
            <a:r>
              <a:t>The part where REST comes in is it determines what the API will look like.</a:t>
            </a:r>
          </a:p>
          <a:p>
            <a:pPr marL="342900" indent="-342900" defTabSz="411479">
              <a:spcBef>
                <a:spcPts val="3000"/>
              </a:spcBef>
              <a:defRPr spc="50" sz="2520"/>
            </a:pPr>
            <a:r>
              <a:t>A rule that comes with making the API for REST is that you should be able to get a resource when you link to a specific URL</a:t>
            </a:r>
          </a:p>
          <a:p>
            <a:pPr marL="342900" indent="-342900" defTabSz="411479">
              <a:spcBef>
                <a:spcPts val="3000"/>
              </a:spcBef>
              <a:defRPr spc="50" sz="2520"/>
            </a:pPr>
            <a:r>
              <a:t>Each URL is known as a request while the data that is sent back to you is called a response.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How Are RESTFUL APIS us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How Are RESTFUL APIS used?</a:t>
            </a:r>
          </a:p>
        </p:txBody>
      </p:sp>
      <p:sp>
        <p:nvSpPr>
          <p:cNvPr id="165" name="RESTful API web services are a big part of it and below is some information that I found that helps this statemen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RESTful API web services are a big part of it and below is some information that I found that helps this statement.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RESTful API contains an endpoint URL that will define one or more URL endpoints with a domain and other ports.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HTTP methods which to you using CRUD (create, read, update and delete).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HTTP headers using cookies that will be contained in the header.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Body data is transmitted in the HTTP body un a way similar to the &lt;form&gt;.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Response is a return format that will display the 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dvantages of restful ap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Advantages of restful apis</a:t>
            </a:r>
          </a:p>
        </p:txBody>
      </p:sp>
      <p:sp>
        <p:nvSpPr>
          <p:cNvPr id="168" name="It is simple and to build and adapts very well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It is simple and to build and adapts very well.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Low use of resources.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The initial URI helps so it does not require the client to use routing information.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Clients can use a generic interface that will listen for notifications.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Since there is separation between the client and server the protocol makes it easy to be developed on various areas of a project.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REST API adapts at all times to the working syntax and platforms.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Advantages of restful ap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Advantages of restful apis</a:t>
            </a:r>
          </a:p>
        </p:txBody>
      </p:sp>
      <p:sp>
        <p:nvSpPr>
          <p:cNvPr id="171" name="It has great scalabilit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It has great scalability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RESTful APIs stand out due to scalability and this is because of the separation between the client and the server.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The product may be scaled by a development so it will not have as much difficulty when doing it.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Flexibility and portability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It is possible to perform a migration from one server to the another or even carry out changes on the database at any time.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With the flexibility it can be hosted on different servers which would help with the management part of this.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ISadvantages OF RESTFUL AP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DISadvantages OF RESTFUL APIS</a:t>
            </a:r>
          </a:p>
        </p:txBody>
      </p:sp>
      <p:sp>
        <p:nvSpPr>
          <p:cNvPr id="174" name="There are a few constraints that you should think about when you decide if you are going to use RESTful API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are a few constraints that you should think about when you decide if you are going to use RESTful APIs.</a:t>
            </a:r>
          </a:p>
          <a:p>
            <a:pPr/>
            <a:r>
              <a:t>The use of use of a uniform interface</a:t>
            </a:r>
          </a:p>
          <a:p>
            <a:pPr/>
            <a:r>
              <a:t>Stateless operations </a:t>
            </a:r>
          </a:p>
          <a:p>
            <a:pPr/>
            <a:r>
              <a:t>The dependence on Cache</a:t>
            </a:r>
          </a:p>
          <a:p>
            <a:pPr/>
            <a:r>
              <a:t>Layered system architecture</a:t>
            </a:r>
          </a:p>
          <a:p>
            <a:pPr/>
            <a:r>
              <a:t>The transmission of code on demand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WHAT IS UR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WHAT IS URL</a:t>
            </a:r>
          </a:p>
        </p:txBody>
      </p:sp>
      <p:sp>
        <p:nvSpPr>
          <p:cNvPr id="177" name="URL stands for Uniform Resource Locato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URL stands for Uniform Resource Locator.</a:t>
            </a:r>
          </a:p>
          <a:p>
            <a:pPr/>
            <a:r>
              <a:t>URL works with URI and it specifies where a resource is existing and the also retrieves it.</a:t>
            </a:r>
          </a:p>
          <a:p>
            <a:pPr/>
            <a:r>
              <a:t>The purpose of it is to get the location or address of the resource.</a:t>
            </a:r>
          </a:p>
          <a:p>
            <a:pPr/>
            <a:r>
              <a:t>Protocol information is given in the URL.</a:t>
            </a:r>
          </a:p>
          <a:p>
            <a:pPr/>
            <a:r>
              <a:t>URL can only used to locate web pages</a:t>
            </a:r>
          </a:p>
          <a:p>
            <a:pPr/>
            <a:r>
              <a:t>All URL can be URIs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WHAT IS UR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WHAT IS URI</a:t>
            </a:r>
          </a:p>
        </p:txBody>
      </p:sp>
      <p:sp>
        <p:nvSpPr>
          <p:cNvPr id="180" name="URI is know as User Resource Identifi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URI is know as User Resource Identifier.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URI is an identifier of very specific type of resource. Thinks like a book to document.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The main goal of URI is to find a resource and make it different from the resources by using a different name or location.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URI is used in HTML, XML and many other things.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There will never be protocol information in the URI.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Not all URIs are URLs since a URI can be a just a name versus it being a located.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EBSITE COMMuN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WEBSITE COMMuNiCATIONS</a:t>
            </a:r>
          </a:p>
        </p:txBody>
      </p:sp>
      <p:sp>
        <p:nvSpPr>
          <p:cNvPr id="183" name="After looking through figures 1 - 5 in the text book I was able to come up with this informatio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After looking through figures 1 - 5 in the text book I was able to come up with this information.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When it comes to using Website communications I got that a website is able to communicate via URLs.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After a link is clicked you will telling the bowser to make an HTTP request that will allow the information to sent.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A GET request is made which pulls the information that you will desired to be sent over.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The server will handle this GET request by sending at as a link.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The POST request will be triggered.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